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5FA0D5-53C3-4A22-A221-9D7A6F0E0FEF}" type="datetimeFigureOut">
              <a:rPr lang="en-US" smtClean="0"/>
              <a:pPr/>
              <a:t>12/17/2008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0241E4-BC24-4537-981C-0B91A1781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219200"/>
            <a:ext cx="8839200" cy="25146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/>
              <a:t>Figurative Language</a:t>
            </a:r>
            <a:br>
              <a:rPr lang="en-US" sz="6000" b="1" dirty="0" smtClean="0"/>
            </a:br>
            <a:r>
              <a:rPr lang="en-US" sz="6000" b="1" dirty="0" smtClean="0"/>
              <a:t> In Tall Tales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Figurative language describes something through the use of unusual comparisons to make things clearer. The result of using this technique is the creation of interesting images in our minds.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One of the most important elements of tall tales is exaggeration.  Figurative language helps writers incorporate exaggeration.  </a:t>
            </a:r>
            <a:endParaRPr lang="en-US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5334000"/>
            <a:ext cx="2250696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en-US" sz="2900" b="1" dirty="0" smtClean="0">
              <a:latin typeface="Baskerville Old Face" pitchFamily="18" charset="0"/>
            </a:endParaRPr>
          </a:p>
          <a:p>
            <a:pPr algn="ctr">
              <a:buNone/>
            </a:pPr>
            <a:endParaRPr lang="en-US" sz="4000" b="1" dirty="0" smtClean="0">
              <a:latin typeface="Baskerville Old Face" pitchFamily="18" charset="0"/>
            </a:endParaRPr>
          </a:p>
          <a:p>
            <a:pPr algn="ctr">
              <a:buNone/>
            </a:pPr>
            <a:r>
              <a:rPr lang="en-US" sz="4000" b="1" dirty="0" smtClean="0"/>
              <a:t>Two Kinds of Figurative Language  </a:t>
            </a:r>
          </a:p>
          <a:p>
            <a:pPr algn="ctr">
              <a:buNone/>
            </a:pPr>
            <a:endParaRPr lang="en-US" sz="2900" b="1" dirty="0" smtClean="0"/>
          </a:p>
          <a:p>
            <a:r>
              <a:rPr lang="en-US" b="1" dirty="0" smtClean="0"/>
              <a:t>Metaphor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A metaphor compares two unlike things by saying one thing is the other.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"My baby sister's a doll," you might say, compares your sister's size and sweetness to that of the perfection of a doll. At another time you might say, "My brother is a rat." This compares your brother to the nastiest little creature you can think of. In both cases you would be making a </a:t>
            </a:r>
            <a:r>
              <a:rPr lang="en-US" b="1" dirty="0" smtClean="0"/>
              <a:t>metaphor </a:t>
            </a:r>
            <a:r>
              <a:rPr lang="en-US" dirty="0" smtClean="0"/>
              <a:t>- a form of comparison that directly compares two unlike things. A metaphor wastes no time in getting to the point. 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Simile</a:t>
            </a:r>
          </a:p>
          <a:p>
            <a:pPr>
              <a:buNone/>
            </a:pPr>
            <a:r>
              <a:rPr lang="en-US" dirty="0" smtClean="0"/>
              <a:t>	A Metaphor compares two unlike things using </a:t>
            </a:r>
            <a:r>
              <a:rPr lang="en-US" i="1" dirty="0" smtClean="0"/>
              <a:t>like</a:t>
            </a:r>
            <a:r>
              <a:rPr lang="en-US" dirty="0" smtClean="0"/>
              <a:t> and</a:t>
            </a:r>
            <a:r>
              <a:rPr lang="en-US" i="1" dirty="0" smtClean="0"/>
              <a:t> as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If you said, "My sister is like a doll," or maybe, "My brother's as good as gold," you would be making a </a:t>
            </a:r>
            <a:r>
              <a:rPr lang="en-US" b="1" dirty="0" smtClean="0"/>
              <a:t>simile</a:t>
            </a:r>
            <a:r>
              <a:rPr lang="en-US" dirty="0" smtClean="0"/>
              <a:t> - a form of comparison in which one thing is compared to another unlike thing by using specific words of comparison like </a:t>
            </a:r>
            <a:r>
              <a:rPr lang="en-US" i="1" dirty="0" smtClean="0"/>
              <a:t>like </a:t>
            </a:r>
            <a:r>
              <a:rPr lang="en-US" dirty="0" smtClean="0"/>
              <a:t>and </a:t>
            </a:r>
            <a:r>
              <a:rPr lang="en-US" i="1" dirty="0" smtClean="0"/>
              <a:t>as. </a:t>
            </a:r>
            <a:endParaRPr lang="en-US" dirty="0" smtClean="0"/>
          </a:p>
          <a:p>
            <a:pPr>
              <a:buNone/>
            </a:pPr>
            <a:endParaRPr lang="en-US" sz="2900" dirty="0" smtClean="0">
              <a:latin typeface="Baskerville Old Face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3048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Look at the following passages and notice how the similes and metaphors help the story.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400" dirty="0" smtClean="0"/>
              <a:t>Even from his awkward position, he could see that she was extraordinary-tall as a hickory sapling, with arms as big as a keelboats tiller’s.</a:t>
            </a:r>
          </a:p>
          <a:p>
            <a:pPr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400" i="1" dirty="0" smtClean="0"/>
              <a:t>~</a:t>
            </a:r>
            <a:r>
              <a:rPr lang="en-US" sz="2400" i="1" dirty="0" smtClean="0"/>
              <a:t>Sally </a:t>
            </a:r>
            <a:r>
              <a:rPr lang="en-US" sz="2400" i="1" dirty="0" smtClean="0"/>
              <a:t>Ann Thunder Ann Whirlwind by Mary Pope Osborne</a:t>
            </a:r>
          </a:p>
          <a:p>
            <a:pPr algn="ctr"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dirty="0" smtClean="0"/>
              <a:t>	When Pecos Bill was a little baby, he was as tough as a pine knot.</a:t>
            </a:r>
          </a:p>
          <a:p>
            <a:pPr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i="1" dirty="0" smtClean="0"/>
              <a:t>~Pecos </a:t>
            </a:r>
            <a:r>
              <a:rPr lang="en-US" sz="2400" i="1" dirty="0" smtClean="0"/>
              <a:t>Bill by Mary Pope Osborne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304800"/>
            <a:ext cx="8153400" cy="5791200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Look at the following passages and notice how the similes and metaphors help the story.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The night John Henry was born the sky was as black as coal, thunder rolled through the heavens, and the earth trembled. </a:t>
            </a:r>
          </a:p>
          <a:p>
            <a:pPr algn="ctr">
              <a:buNone/>
            </a:pPr>
            <a:r>
              <a:rPr lang="en-US" sz="2400" i="1" dirty="0" smtClean="0"/>
              <a:t>~John </a:t>
            </a:r>
            <a:r>
              <a:rPr lang="en-US" sz="2400" i="1" dirty="0" smtClean="0"/>
              <a:t>Henry by Mary Pope Osborne</a:t>
            </a:r>
          </a:p>
          <a:p>
            <a:pPr algn="ctr"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dirty="0" smtClean="0"/>
              <a:t>	He was a tiger running after his prey.</a:t>
            </a:r>
          </a:p>
          <a:p>
            <a:pPr algn="ctr">
              <a:buNone/>
            </a:pPr>
            <a:r>
              <a:rPr lang="en-US" sz="2400" i="1" dirty="0" smtClean="0"/>
              <a:t>~Hank </a:t>
            </a:r>
            <a:r>
              <a:rPr lang="en-US" sz="2400" i="1" dirty="0" smtClean="0"/>
              <a:t>Quickfire by Mrs. </a:t>
            </a:r>
            <a:r>
              <a:rPr lang="en-US" sz="2400" i="1" dirty="0" err="1" smtClean="0"/>
              <a:t>Hatt</a:t>
            </a:r>
            <a:endParaRPr lang="en-US" sz="2400" i="1" dirty="0" smtClean="0"/>
          </a:p>
          <a:p>
            <a:pPr algn="ctr"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dirty="0" smtClean="0"/>
              <a:t>	His eyes were fireballs that burned holes into his enemies.</a:t>
            </a:r>
          </a:p>
          <a:p>
            <a:pPr algn="ctr">
              <a:buNone/>
            </a:pPr>
            <a:r>
              <a:rPr lang="en-US" sz="2400" i="1" dirty="0" smtClean="0"/>
              <a:t>~Hank </a:t>
            </a:r>
            <a:r>
              <a:rPr lang="en-US" sz="2400" i="1" dirty="0" err="1" smtClean="0"/>
              <a:t>Quickfire</a:t>
            </a:r>
            <a:r>
              <a:rPr lang="en-US" sz="2400" i="1" dirty="0" smtClean="0"/>
              <a:t> by Mrs. </a:t>
            </a:r>
            <a:r>
              <a:rPr lang="en-US" sz="2400" i="1" dirty="0" err="1" smtClean="0"/>
              <a:t>Hatt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sz="3600" dirty="0" smtClean="0"/>
              <a:t>	Today during writer’s workshop decide where you would like to incorporate some exaggeration and add at least one metaphor </a:t>
            </a:r>
            <a:r>
              <a:rPr lang="en-US" sz="3600" u="sng" dirty="0" smtClean="0"/>
              <a:t>and</a:t>
            </a:r>
            <a:r>
              <a:rPr lang="en-US" sz="3600" dirty="0" smtClean="0"/>
              <a:t> one simile to your story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572000"/>
            <a:ext cx="2667000" cy="176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612648" y="381000"/>
            <a:ext cx="8153400" cy="6019800"/>
          </a:xfrm>
        </p:spPr>
        <p:txBody>
          <a:bodyPr/>
          <a:lstStyle/>
          <a:p>
            <a:pPr algn="ctr">
              <a:buNone/>
            </a:pPr>
            <a:r>
              <a:rPr lang="en-US" sz="4800" b="1" dirty="0" smtClean="0"/>
              <a:t>Try this!  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   Onomatopoeia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Onomatopoeia is produced by a single word that sounds like the thing it refers to: "Six burgers were </a:t>
            </a:r>
            <a:r>
              <a:rPr lang="en-US" i="1" dirty="0" smtClean="0"/>
              <a:t>sizzling</a:t>
            </a:r>
            <a:r>
              <a:rPr lang="en-US" dirty="0" smtClean="0"/>
              <a:t> on the grill." "A snake </a:t>
            </a:r>
            <a:r>
              <a:rPr lang="en-US" i="1" dirty="0" smtClean="0"/>
              <a:t>slithered</a:t>
            </a:r>
            <a:r>
              <a:rPr lang="en-US" dirty="0" smtClean="0"/>
              <a:t> through the grass."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Onomatopoeia is a great way to make your story more exciting.  Incorporate it into your writing.</a:t>
            </a:r>
            <a:endParaRPr lang="en-US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152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92</TotalTime>
  <Words>29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Figurative Language  In Tall Tales</vt:lpstr>
      <vt:lpstr>Slide 2</vt:lpstr>
      <vt:lpstr>Slide 3</vt:lpstr>
      <vt:lpstr>Slide 4</vt:lpstr>
      <vt:lpstr>Slide 5</vt:lpstr>
      <vt:lpstr>Slide 6</vt:lpstr>
      <vt:lpstr>Slide 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Figurative Language</dc:title>
  <dc:creator>Erica Hatt</dc:creator>
  <cp:lastModifiedBy>Erica Hatt</cp:lastModifiedBy>
  <cp:revision>19</cp:revision>
  <dcterms:created xsi:type="dcterms:W3CDTF">2008-12-16T19:25:24Z</dcterms:created>
  <dcterms:modified xsi:type="dcterms:W3CDTF">2008-12-17T18:24:43Z</dcterms:modified>
</cp:coreProperties>
</file>